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8" d="100"/>
          <a:sy n="18" d="100"/>
        </p:scale>
        <p:origin x="2768" y="432"/>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457"/>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to another device each running the same compiled code. Because we’ve chosen to send communications one character at a time immediately as they’re entered by the user, there’s very little delay in transmission, and interaction between the two devices is seemingly instant. </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no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Reflecting on final physical hardware design, our solution would be more marketable if it was contained in a compact form, as opposed to being left on the development board and tethered to an outlet power source. The components are small enough to be wired to one board, and using a battery to power them all would result in an entirely portable device. </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1" y="1824288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1823380"/>
            <a:ext cx="1323046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messages will only be transmitted between our two devices, ensuring that other Bluetooth communications will never interrupt our transmissions.</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70" y="2118139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TotalTime>
  <Words>501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110</cp:revision>
  <dcterms:created xsi:type="dcterms:W3CDTF">2019-04-28T18:01:30Z</dcterms:created>
  <dcterms:modified xsi:type="dcterms:W3CDTF">2019-05-01T02:04:47Z</dcterms:modified>
</cp:coreProperties>
</file>